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4523F-CCCF-4B92-821B-9E4DB5C28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4797C-E270-4DBA-A910-04BFFE64A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A840-7CCF-4881-BCF7-E15E10190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65F0C-F016-496D-B8B9-73ECDE9B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E6C3F-FEFF-4C0D-8C06-EC09EA2B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519DF4-6F68-FE90-419A-E6117642A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1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5F6B-9536-43BD-93F1-B12DFAD77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38315-E587-4FCB-8809-63B2FF8FE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AB658-40E3-49DA-8D8E-97B5F8AC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43637-91A1-47D3-8486-6BB90D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1AD4C-899D-4102-A76C-66BBC3CE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1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F960E3-9F5E-4D03-9418-32BEAF9B4A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3B6D6-8BFE-4832-9A7E-422D86E66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9F017-1BE0-40C4-A74E-C52179AA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BF264-296B-402E-B152-E33FA3EC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778CF-9F0D-4491-8C75-3156FA1B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9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3024-0584-4A99-9E89-D1ED82A75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78115-8D7E-465C-964A-7DF203D0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B2202-CAA5-472E-B8AF-FD1F8BC7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40498-2C38-4DC7-BE28-8B11C9A4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621BB-F31D-4327-BA91-2A64F1AE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0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FCBB-E177-4467-AAE2-920D4009D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75680-49E4-4CCE-A4E1-4FAA9577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F84EF-87ED-4EB7-A0E7-FAE9F215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F1BF0-57C3-449F-873C-3722DA77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4C50F-FBBA-4CC2-BDC3-4E8E5687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9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F181-2CC8-4F77-B3F5-B74C8423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D0517-B352-4C2F-B2EA-C51AB1602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97416-A4CC-4B7C-A689-DB02D9373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E354E-3D01-4782-951F-49A75A74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6A2DF-30F6-4834-A184-BBED30F7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BA72B-BB86-4E8E-844D-B96E478B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65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8AA-5D10-4FA2-8D79-3C9155D0C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56224-CDC1-4BBC-8B47-8B81BB9D6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FF449-047F-48B7-AFDD-05B8D50BC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C7E0D-AC6E-4C5D-9C65-EC94E71B4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9EB62B-9429-48A0-B365-04589715E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AFB66-0B61-4D6C-BDC1-46F81EC0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212D32-64D2-43D9-9C56-D013E091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A17512-CC3C-4778-A261-E9FE2C3A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938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2685F-626A-4F5B-A560-DA2912962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1780F9-106E-433B-8223-141F058E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B8917-E214-4A21-95E9-6B717C525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3C39D-B2AA-4731-8352-BD9E5C46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022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413E1-0E9B-4446-9E61-08E14B66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EEFD4-2AE1-4E57-B720-3083FD9C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5716A-FABE-4457-B4E6-68F1473E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16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7A95F-F5A1-4BD5-BDBA-DBDEA0A5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D2DE8-F080-4D53-9038-B0136DEC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DCEA9-805F-4AF0-BCE8-0D4CF4165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A7017-3876-45F5-B865-CDBE84EB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79546-FF53-4814-B4A2-68D8183E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8BFBE-4FA7-45B9-931A-D9BFB066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65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A0A4-FBA8-40AF-9D4D-500459BDF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FFA850-0244-4B69-BD82-D1E18AF9D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98C75-3D01-422F-908B-57195B50D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8B0A8-6A05-4211-84AD-B2F07D90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FF56F-3D44-4510-87E9-06BF658F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21ACB-33EE-461C-BFF6-AD8DE04D4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454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191B3-D23D-41B4-8B38-627E1664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79757-9069-44D3-AA28-75704038F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45F36-0535-4EBA-9A4F-41518B5B0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168A-8660-49BB-9B10-A67E12E0FA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1B2F3-35B8-4A4C-922E-764DF38D2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069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1B3FE8-B817-4880-A2D6-F5C543582527}"/>
              </a:ext>
            </a:extLst>
          </p:cNvPr>
          <p:cNvSpPr txBox="1"/>
          <p:nvPr/>
        </p:nvSpPr>
        <p:spPr>
          <a:xfrm>
            <a:off x="92765" y="1484247"/>
            <a:ext cx="2908853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8DCAC4-9FDB-472E-97FE-251ACCA8B954}"/>
              </a:ext>
            </a:extLst>
          </p:cNvPr>
          <p:cNvSpPr txBox="1"/>
          <p:nvPr/>
        </p:nvSpPr>
        <p:spPr>
          <a:xfrm>
            <a:off x="3120886" y="1484241"/>
            <a:ext cx="2908853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06871D-96FC-4AB9-9E83-FC6D3D6415BA}"/>
              </a:ext>
            </a:extLst>
          </p:cNvPr>
          <p:cNvSpPr/>
          <p:nvPr/>
        </p:nvSpPr>
        <p:spPr>
          <a:xfrm>
            <a:off x="92765" y="1166192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INTRODUCTION</a:t>
            </a:r>
            <a:endParaRPr lang="en-IN" sz="1600" b="1" dirty="0"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A4EFCF-1852-43D2-AA7C-1985D70E8C36}"/>
              </a:ext>
            </a:extLst>
          </p:cNvPr>
          <p:cNvSpPr txBox="1"/>
          <p:nvPr/>
        </p:nvSpPr>
        <p:spPr>
          <a:xfrm>
            <a:off x="92767" y="5004421"/>
            <a:ext cx="2908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B4FC26-0FB4-43EA-9149-AE5F6762D27F}"/>
              </a:ext>
            </a:extLst>
          </p:cNvPr>
          <p:cNvSpPr/>
          <p:nvPr/>
        </p:nvSpPr>
        <p:spPr>
          <a:xfrm>
            <a:off x="6096000" y="4699622"/>
            <a:ext cx="600323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CONCLUSION</a:t>
            </a:r>
            <a:endParaRPr lang="en-IN" sz="1600" b="1" dirty="0">
              <a:latin typeface="Arial Narrow" panose="020B0606020202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876D22-1396-48AD-A22B-7E33AC02876B}"/>
              </a:ext>
            </a:extLst>
          </p:cNvPr>
          <p:cNvSpPr/>
          <p:nvPr/>
        </p:nvSpPr>
        <p:spPr>
          <a:xfrm>
            <a:off x="3120886" y="1166192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MATERIALS / METHODS</a:t>
            </a:r>
            <a:endParaRPr lang="en-IN" sz="1600" b="1" dirty="0">
              <a:latin typeface="Arial Narrow" panose="020B0606020202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C68F20-D36F-449C-BB16-38FBECA52A25}"/>
              </a:ext>
            </a:extLst>
          </p:cNvPr>
          <p:cNvSpPr/>
          <p:nvPr/>
        </p:nvSpPr>
        <p:spPr>
          <a:xfrm>
            <a:off x="6135755" y="1166191"/>
            <a:ext cx="5963478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RESULTS &amp; DISCUSSION</a:t>
            </a:r>
            <a:endParaRPr lang="en-IN" sz="16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A4A706-B32D-487E-AC0D-02D2A353694F}"/>
              </a:ext>
            </a:extLst>
          </p:cNvPr>
          <p:cNvSpPr txBox="1"/>
          <p:nvPr/>
        </p:nvSpPr>
        <p:spPr>
          <a:xfrm>
            <a:off x="2133599" y="26601"/>
            <a:ext cx="8150087" cy="11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>
                <a:latin typeface="Arial Narrow" panose="020B0606020202030204" pitchFamily="34" charset="0"/>
              </a:rPr>
              <a:t>[Title of the E-Poster]</a:t>
            </a:r>
          </a:p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[Presenting Author’s Name &amp; Affiliation]</a:t>
            </a:r>
          </a:p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[Co - Author’s Name &amp; Affiliation]</a:t>
            </a:r>
          </a:p>
          <a:p>
            <a:pPr algn="ctr">
              <a:lnSpc>
                <a:spcPct val="150000"/>
              </a:lnSpc>
            </a:pPr>
            <a:endParaRPr lang="en-US" sz="1400" b="1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330664-EBC1-CEC8-BF4B-01BD1D8C7E00}"/>
              </a:ext>
            </a:extLst>
          </p:cNvPr>
          <p:cNvSpPr txBox="1"/>
          <p:nvPr/>
        </p:nvSpPr>
        <p:spPr>
          <a:xfrm>
            <a:off x="6135755" y="1484247"/>
            <a:ext cx="5963478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08786A-B0B8-982F-8AB2-06C7D8444332}"/>
              </a:ext>
            </a:extLst>
          </p:cNvPr>
          <p:cNvSpPr txBox="1"/>
          <p:nvPr/>
        </p:nvSpPr>
        <p:spPr>
          <a:xfrm>
            <a:off x="6135757" y="5004421"/>
            <a:ext cx="596347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EB5E0A-7938-75B9-7E75-25EAF8DEBE60}"/>
              </a:ext>
            </a:extLst>
          </p:cNvPr>
          <p:cNvSpPr/>
          <p:nvPr/>
        </p:nvSpPr>
        <p:spPr>
          <a:xfrm>
            <a:off x="92764" y="4707170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AIMS / OBJECTIVES</a:t>
            </a:r>
            <a:endParaRPr lang="en-IN" sz="1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7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32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Pavithra Aithal</dc:creator>
  <cp:lastModifiedBy>VDO Technologies</cp:lastModifiedBy>
  <cp:revision>35</cp:revision>
  <dcterms:created xsi:type="dcterms:W3CDTF">2021-10-22T11:11:08Z</dcterms:created>
  <dcterms:modified xsi:type="dcterms:W3CDTF">2024-06-04T10:08:30Z</dcterms:modified>
</cp:coreProperties>
</file>