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4523F-CCCF-4B92-821B-9E4DB5C28D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14797C-E270-4DBA-A910-04BFFE64AD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9A840-7CCF-4881-BCF7-E15E10190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CB8D-2C9A-4A82-968B-930568CB8D7E}" type="datetimeFigureOut">
              <a:rPr lang="en-IN" smtClean="0"/>
              <a:t>04-06-2024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65F0C-F016-496D-B8B9-73ECDE9BC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FE6C3F-FEFF-4C0D-8C06-EC09EA2B8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EEA7F-3BB1-424B-9AEC-00F640C66459}" type="slidenum">
              <a:rPr lang="en-IN" smtClean="0"/>
              <a:t>‹#›</a:t>
            </a:fld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16001F8-4AA3-994F-A3DF-1E666EE554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810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35F6B-9536-43BD-93F1-B12DFAD77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238315-E587-4FCB-8809-63B2FF8FE6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AB658-40E3-49DA-8D8E-97B5F8ACF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CB8D-2C9A-4A82-968B-930568CB8D7E}" type="datetimeFigureOut">
              <a:rPr lang="en-IN" smtClean="0"/>
              <a:t>04-06-2024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B43637-91A1-47D3-8486-6BB90DE2A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41AD4C-899D-4102-A76C-66BBC3CE4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EEA7F-3BB1-424B-9AEC-00F640C664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38152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3F960E3-9F5E-4D03-9418-32BEAF9B4A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C3B6D6-8BFE-4832-9A7E-422D86E66B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99F017-1BE0-40C4-A74E-C52179AAB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CB8D-2C9A-4A82-968B-930568CB8D7E}" type="datetimeFigureOut">
              <a:rPr lang="en-IN" smtClean="0"/>
              <a:t>04-06-2024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2BF264-296B-402E-B152-E33FA3ECF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5778CF-9F0D-4491-8C75-3156FA1B5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EEA7F-3BB1-424B-9AEC-00F640C664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796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13024-0584-4A99-9E89-D1ED82A75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478115-8D7E-465C-964A-7DF203D04D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6B2202-CAA5-472E-B8AF-FD1F8BC78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CB8D-2C9A-4A82-968B-930568CB8D7E}" type="datetimeFigureOut">
              <a:rPr lang="en-IN" smtClean="0"/>
              <a:t>04-06-2024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940498-2C38-4DC7-BE28-8B11C9A46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4621BB-F31D-4327-BA91-2A64F1AEE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EEA7F-3BB1-424B-9AEC-00F640C664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4065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9FCBB-E177-4467-AAE2-920D4009D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575680-49E4-4CCE-A4E1-4FAA95773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0F84EF-87ED-4EB7-A0E7-FAE9F2156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CB8D-2C9A-4A82-968B-930568CB8D7E}" type="datetimeFigureOut">
              <a:rPr lang="en-IN" smtClean="0"/>
              <a:t>04-06-2024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1F1BF0-57C3-449F-873C-3722DA774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14C50F-FBBA-4CC2-BDC3-4E8E5687B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EEA7F-3BB1-424B-9AEC-00F640C664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3931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1F181-2CC8-4F77-B3F5-B74C8423A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D0517-B352-4C2F-B2EA-C51AB1602B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F97416-A4CC-4B7C-A689-DB02D93731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CE354E-3D01-4782-951F-49A75A74B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CB8D-2C9A-4A82-968B-930568CB8D7E}" type="datetimeFigureOut">
              <a:rPr lang="en-IN" smtClean="0"/>
              <a:t>04-06-2024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96A2DF-30F6-4834-A184-BBED30F76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BA72B-BB86-4E8E-844D-B96E478B8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EEA7F-3BB1-424B-9AEC-00F640C664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66653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8A8AA-5D10-4FA2-8D79-3C9155D0C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756224-CDC1-4BBC-8B47-8B81BB9D68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2FF449-047F-48B7-AFDD-05B8D50BCC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6C7E0D-AC6E-4C5D-9C65-EC94E71B4F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9EB62B-9429-48A0-B365-04589715E7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82AFB66-0B61-4D6C-BDC1-46F81EC0E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CB8D-2C9A-4A82-968B-930568CB8D7E}" type="datetimeFigureOut">
              <a:rPr lang="en-IN" smtClean="0"/>
              <a:t>04-06-2024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212D32-64D2-43D9-9C56-D013E0913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A17512-CC3C-4778-A261-E9FE2C3A6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EEA7F-3BB1-424B-9AEC-00F640C664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9385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2685F-626A-4F5B-A560-DA2912962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1780F9-106E-433B-8223-141F058E6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CB8D-2C9A-4A82-968B-930568CB8D7E}" type="datetimeFigureOut">
              <a:rPr lang="en-IN" smtClean="0"/>
              <a:t>04-06-2024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3B8917-E214-4A21-95E9-6B717C525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A3C39D-B2AA-4731-8352-BD9E5C463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EEA7F-3BB1-424B-9AEC-00F640C664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0229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D413E1-0E9B-4446-9E61-08E14B66D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CB8D-2C9A-4A82-968B-930568CB8D7E}" type="datetimeFigureOut">
              <a:rPr lang="en-IN" smtClean="0"/>
              <a:t>04-06-2024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3EEFD4-2AE1-4E57-B720-3083FD9C2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85716A-FABE-4457-B4E6-68F1473E8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EEA7F-3BB1-424B-9AEC-00F640C664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1164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7A95F-F5A1-4BD5-BDBA-DBDEA0A55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9D2DE8-F080-4D53-9038-B0136DECE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FDCEA9-805F-4AF0-BCE8-0D4CF41659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BA7017-3876-45F5-B865-CDBE84EB6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CB8D-2C9A-4A82-968B-930568CB8D7E}" type="datetimeFigureOut">
              <a:rPr lang="en-IN" smtClean="0"/>
              <a:t>04-06-2024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279546-FF53-4814-B4A2-68D8183EA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E8BFBE-4FA7-45B9-931A-D9BFB066B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EEA7F-3BB1-424B-9AEC-00F640C664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5365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0A0A4-FBA8-40AF-9D4D-500459BDF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FFA850-0244-4B69-BD82-D1E18AF9D9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798C75-3D01-422F-908B-57195B50D8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E8B0A8-6A05-4211-84AD-B2F07D90D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0CB8D-2C9A-4A82-968B-930568CB8D7E}" type="datetimeFigureOut">
              <a:rPr lang="en-IN" smtClean="0"/>
              <a:t>04-06-2024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4FF56F-3D44-4510-87E9-06BF658FB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F21ACB-33EE-461C-BFF6-AD8DE04D4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EEA7F-3BB1-424B-9AEC-00F640C664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4545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0191B3-D23D-41B4-8B38-627E16649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379757-9069-44D3-AA28-75704038F8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E45F36-0535-4EBA-9A4F-41518B5B05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0CB8D-2C9A-4A82-968B-930568CB8D7E}" type="datetimeFigureOut">
              <a:rPr lang="en-IN" smtClean="0"/>
              <a:t>04-06-2024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C7168A-8660-49BB-9B10-A67E12E0FA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1B2F3-35B8-4A4C-922E-764DF38D23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EEA7F-3BB1-424B-9AEC-00F640C6645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10690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A1A4A706-B32D-487E-AC0D-02D2A353694F}"/>
              </a:ext>
            </a:extLst>
          </p:cNvPr>
          <p:cNvSpPr txBox="1"/>
          <p:nvPr/>
        </p:nvSpPr>
        <p:spPr>
          <a:xfrm>
            <a:off x="2133599" y="161075"/>
            <a:ext cx="81500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Arial Narrow" panose="020B0606020202030204" pitchFamily="34" charset="0"/>
              </a:rPr>
              <a:t>[Title of the E-Poster]</a:t>
            </a:r>
          </a:p>
          <a:p>
            <a:pPr algn="ctr"/>
            <a:r>
              <a:rPr lang="en-US" sz="1600" b="1" dirty="0">
                <a:latin typeface="Arial Narrow" panose="020B0606020202030204" pitchFamily="34" charset="0"/>
              </a:rPr>
              <a:t>[Presenting Author’s Name]</a:t>
            </a:r>
          </a:p>
        </p:txBody>
      </p:sp>
    </p:spTree>
    <p:extLst>
      <p:ext uri="{BB962C8B-B14F-4D97-AF65-F5344CB8AC3E}">
        <p14:creationId xmlns:p14="http://schemas.microsoft.com/office/powerpoint/2010/main" val="1090072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11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Pavithra Aithal</dc:creator>
  <cp:lastModifiedBy>VDO Technologies</cp:lastModifiedBy>
  <cp:revision>34</cp:revision>
  <dcterms:created xsi:type="dcterms:W3CDTF">2021-10-22T11:11:08Z</dcterms:created>
  <dcterms:modified xsi:type="dcterms:W3CDTF">2024-06-04T10:09:00Z</dcterms:modified>
</cp:coreProperties>
</file>